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العاشرة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356992"/>
            <a:ext cx="8568952" cy="1152128"/>
          </a:xfrm>
        </p:spPr>
        <p:txBody>
          <a:bodyPr>
            <a:normAutofit/>
          </a:bodyPr>
          <a:lstStyle/>
          <a:p>
            <a:pPr marL="1887538" indent="-1887538" algn="just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المفعول معه: </a:t>
            </a:r>
            <a:r>
              <a:rPr lang="ar-IQ" dirty="0" smtClean="0"/>
              <a:t>اسم منصوب يقع بعد واو بمعنى (مع) تدل على المصاحبة وتسمى (واو المعية)</a:t>
            </a:r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المفعول معه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العاشرة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2019-12-11T09:47:55Z</dcterms:modified>
</cp:coreProperties>
</file>